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73" r:id="rId9"/>
    <p:sldId id="274" r:id="rId10"/>
    <p:sldId id="275" r:id="rId11"/>
    <p:sldId id="276" r:id="rId12"/>
    <p:sldId id="278" r:id="rId13"/>
    <p:sldId id="260" r:id="rId14"/>
    <p:sldId id="264" r:id="rId15"/>
    <p:sldId id="282" r:id="rId16"/>
    <p:sldId id="280" r:id="rId17"/>
    <p:sldId id="284" r:id="rId18"/>
    <p:sldId id="283" r:id="rId19"/>
    <p:sldId id="285" r:id="rId20"/>
    <p:sldId id="286" r:id="rId21"/>
    <p:sldId id="281" r:id="rId22"/>
    <p:sldId id="290" r:id="rId23"/>
    <p:sldId id="289" r:id="rId24"/>
    <p:sldId id="291" r:id="rId25"/>
    <p:sldId id="287" r:id="rId26"/>
    <p:sldId id="292" r:id="rId27"/>
    <p:sldId id="28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16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3/5/2015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</a:t>
            </a:r>
            <a:r>
              <a:rPr kumimoji="1" lang="en-US" altLang="ja-JP" baseline="0" smtClean="0"/>
              <a:t>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double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20% more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3/5/2015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3/5/2015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3/5/2015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3/5/2015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3/5/2015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png"/><Relationship Id="rId1" Type="http://schemas.openxmlformats.org/officeDocument/2006/relationships/tags" Target="../tags/tag3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4" Type="http://schemas.openxmlformats.org/officeDocument/2006/relationships/image" Target="../media/image26.jpe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10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</a:p>
          <a:p>
            <a:pPr lvl="1"/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itchell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J. </a:t>
            </a:r>
            <a:r>
              <a:rPr kumimoji="1" lang="en-US" altLang="ja-JP" sz="2400" dirty="0"/>
              <a:t>S. </a:t>
            </a:r>
            <a:r>
              <a:rPr kumimoji="1" lang="en-US" altLang="ja-JP" sz="2400" dirty="0" smtClean="0"/>
              <a:t>B., </a:t>
            </a:r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ount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D. M., </a:t>
            </a:r>
            <a:r>
              <a:rPr kumimoji="1" lang="en-US" altLang="ja-JP" sz="2400" u="sng" dirty="0" smtClean="0"/>
              <a:t>P</a:t>
            </a:r>
            <a:r>
              <a:rPr kumimoji="1" lang="en-US" altLang="ja-JP" sz="2400" dirty="0" smtClean="0"/>
              <a:t>apadimitriou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C. </a:t>
            </a:r>
            <a:r>
              <a:rPr kumimoji="1" lang="en-US" altLang="ja-JP" sz="2400" dirty="0"/>
              <a:t>H</a:t>
            </a:r>
            <a:r>
              <a:rPr kumimoji="1" lang="en-US" altLang="ja-JP" sz="2400" dirty="0" smtClean="0"/>
              <a:t>.</a:t>
            </a:r>
          </a:p>
          <a:p>
            <a:r>
              <a:rPr kumimoji="1" lang="en-US" altLang="ja-JP" sz="2400" dirty="0"/>
              <a:t>It computes exact shortest paths on a triangular mesh. These paths typically cut across faces in the </a:t>
            </a:r>
            <a:r>
              <a:rPr kumimoji="1" lang="en-US" altLang="ja-JP" sz="2400" dirty="0" smtClean="0"/>
              <a:t>mesh.</a:t>
            </a:r>
          </a:p>
          <a:p>
            <a:r>
              <a:rPr kumimoji="1" lang="en-US" altLang="ja-JP" sz="2400" dirty="0" smtClean="0"/>
              <a:t>“single </a:t>
            </a:r>
            <a:r>
              <a:rPr kumimoji="1" lang="en-US" altLang="ja-JP" sz="2400" dirty="0"/>
              <a:t>source and all </a:t>
            </a:r>
            <a:r>
              <a:rPr kumimoji="1" lang="en-US" altLang="ja-JP" sz="2400" dirty="0" smtClean="0"/>
              <a:t>destinations” </a:t>
            </a:r>
            <a:r>
              <a:rPr kumimoji="1" lang="en-US" altLang="ja-JP" sz="2400" dirty="0"/>
              <a:t>scheme.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62060"/>
            <a:ext cx="2924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57657"/>
            <a:ext cx="38862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</a:t>
            </a:r>
            <a:r>
              <a:rPr kumimoji="1" lang="en-US" altLang="ja-JP" dirty="0" smtClean="0"/>
              <a:t>.</a:t>
            </a:r>
          </a:p>
          <a:p>
            <a:r>
              <a:rPr kumimoji="1" lang="en-US" altLang="ja-JP" dirty="0" smtClean="0"/>
              <a:t>Sharp pattern area seems to be </a:t>
            </a:r>
            <a:r>
              <a:rPr kumimoji="1" lang="en-US" altLang="ja-JP" dirty="0" smtClean="0"/>
              <a:t>a good cut path.</a:t>
            </a:r>
            <a:endParaRPr kumimoji="1" lang="en-US" altLang="ja-JP" dirty="0" smtClean="0"/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57657"/>
            <a:ext cx="38862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 </a:t>
            </a:r>
            <a:r>
              <a:rPr lang="en-US" dirty="0" smtClean="0"/>
              <a:t>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3910349"/>
            <a:ext cx="4189908" cy="2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6593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2132856"/>
            <a:ext cx="3810532" cy="381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703"/>
            <a:ext cx="8070805" cy="5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4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077072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at tunnel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areas on sym. shape.</a:t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5054"/>
            <a:ext cx="3331846" cy="258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069239"/>
              </p:ext>
            </p:extLst>
          </p:nvPr>
        </p:nvGraphicFramePr>
        <p:xfrm>
          <a:off x="474663" y="1628775"/>
          <a:ext cx="7620001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37097"/>
                <a:gridCol w="432048"/>
                <a:gridCol w="1312714"/>
                <a:gridCol w="1312714"/>
                <a:gridCol w="1312714"/>
                <a:gridCol w="1312714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L2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Three holes </a:t>
                      </a:r>
                      <a:r>
                        <a:rPr kumimoji="1" lang="en-US" altLang="ja-JP" dirty="0" smtClean="0"/>
                        <a:t>chain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Pyramid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93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013176"/>
            <a:ext cx="1355501" cy="17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at detecting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5817746"/>
              </p:ext>
            </p:extLst>
          </p:nvPr>
        </p:nvGraphicFramePr>
        <p:xfrm>
          <a:off x="906711" y="2636912"/>
          <a:ext cx="6833641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24000"/>
                <a:gridCol w="413097"/>
                <a:gridCol w="1420726"/>
                <a:gridCol w="1420726"/>
                <a:gridCol w="20550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Three holes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Pyramid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6081767"/>
            <a:ext cx="3456384" cy="6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 </a:t>
            </a:r>
            <a:r>
              <a:rPr lang="en-US" altLang="ja-JP" dirty="0"/>
              <a:t>enhancement method to generate a cut graph in high-genus surface for converting surface into topological disk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2g loops , non-contractible and non-separating</a:t>
            </a:r>
          </a:p>
          <a:p>
            <a:pPr lvl="1"/>
            <a:r>
              <a:rPr lang="en-US" altLang="ja-JP" dirty="0" smtClean="0"/>
              <a:t>Detecting geodesic path crossing.</a:t>
            </a:r>
          </a:p>
          <a:p>
            <a:pPr lvl="1"/>
            <a:r>
              <a:rPr kumimoji="1" lang="en-US" altLang="ja-JP" dirty="0" smtClean="0"/>
              <a:t>More inner path at tunnel area of symmetric shape.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position?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97" y="3064872"/>
            <a:ext cx="1676334" cy="1981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1898487" y="3094075"/>
            <a:ext cx="1872418" cy="1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62" y="1487287"/>
            <a:ext cx="1882382" cy="124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8" y="2607203"/>
            <a:ext cx="1864279" cy="185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4379" y="3787826"/>
            <a:ext cx="3146013" cy="152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540" y="5312527"/>
            <a:ext cx="3103844" cy="13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380" y="5320567"/>
            <a:ext cx="3175636" cy="14280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3493" y="4005064"/>
            <a:ext cx="3619517" cy="1200329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of loops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206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206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47864" y="4277420"/>
            <a:ext cx="4378250" cy="1569660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loops,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non-contractible, non-separating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/>
              <a:t>Geometry </a:t>
            </a:r>
            <a:r>
              <a:rPr lang="en-US" altLang="ja-JP" sz="4800" dirty="0" smtClean="0"/>
              <a:t>Images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altLang="ja-JP" sz="2000" dirty="0" smtClean="0"/>
              <a:t>X. Gu, S. Gortler, H. Hoppe. (SIGGRAPH 2002)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altLang="ja-JP" b="1" dirty="0" smtClean="0">
                <a:solidFill>
                  <a:srgbClr val="0070C0"/>
                </a:solidFill>
              </a:rPr>
              <a:t>Cut any </a:t>
            </a:r>
            <a:r>
              <a:rPr lang="en-US" altLang="ja-JP" b="1" dirty="0">
                <a:solidFill>
                  <a:srgbClr val="0070C0"/>
                </a:solidFill>
              </a:rPr>
              <a:t>kinds of 2-manifold </a:t>
            </a:r>
            <a:r>
              <a:rPr lang="en-US" altLang="ja-JP" b="1" dirty="0" smtClean="0">
                <a:solidFill>
                  <a:srgbClr val="0070C0"/>
                </a:solidFill>
              </a:rPr>
              <a:t/>
            </a:r>
            <a:br>
              <a:rPr lang="en-US" altLang="ja-JP" b="1" dirty="0" smtClean="0">
                <a:solidFill>
                  <a:srgbClr val="0070C0"/>
                </a:solidFill>
              </a:rPr>
            </a:br>
            <a:r>
              <a:rPr lang="en-US" altLang="ja-JP" b="1" dirty="0" smtClean="0">
                <a:solidFill>
                  <a:srgbClr val="0070C0"/>
                </a:solidFill>
              </a:rPr>
              <a:t>surface into </a:t>
            </a:r>
            <a:r>
              <a:rPr lang="en-US" altLang="ja-JP" b="1" dirty="0">
                <a:solidFill>
                  <a:srgbClr val="0070C0"/>
                </a:solidFill>
              </a:rPr>
              <a:t>topological disk</a:t>
            </a:r>
            <a:r>
              <a:rPr lang="en-US" altLang="ja-JP" b="1" dirty="0" smtClean="0">
                <a:solidFill>
                  <a:srgbClr val="0070C0"/>
                </a:solidFill>
              </a:rPr>
              <a:t>.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0070C0"/>
                </a:solidFill>
              </a:rPr>
              <a:t>Square Parameterization.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(Need disk topology input)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altLang="ja-JP" dirty="0" smtClean="0">
                <a:solidFill>
                  <a:srgbClr val="0070C0"/>
                </a:solidFill>
              </a:rPr>
              <a:t>Sample positions between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mesh and square planar.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39" y="1139775"/>
            <a:ext cx="2719755" cy="2721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60" y="3938696"/>
            <a:ext cx="2527934" cy="25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2060</TotalTime>
  <Words>1010</Words>
  <Application>Microsoft Office PowerPoint</Application>
  <PresentationFormat>On-screen Show (4:3)</PresentationFormat>
  <Paragraphs>298</Paragraphs>
  <Slides>27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ＭＳ ゴシック</vt:lpstr>
      <vt:lpstr>ＭＳ 明朝</vt:lpstr>
      <vt:lpstr>ＭＳ Ｐゴシック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158</cp:revision>
  <dcterms:created xsi:type="dcterms:W3CDTF">2011-04-28T06:19:25Z</dcterms:created>
  <dcterms:modified xsi:type="dcterms:W3CDTF">2015-03-05T08:43:00Z</dcterms:modified>
</cp:coreProperties>
</file>